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EB85-8A0E-46A5-B7BC-E2E07C5C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C3319-8FCE-4B5F-A967-82D06F1C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CA97-E1ED-47D4-A809-F0CFE71BE89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4A227-FA1C-4C5E-88E6-EB1D4650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E6B96-44C4-4088-8A13-1BE5EA75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05812-B6F5-4F27-8DCC-76BDAFBE96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662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D68E3-3779-416A-A91C-EA4C0855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871E6-88F1-4645-8787-8BC21BC0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673EB-5ABE-452B-BE49-D187DC1D6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4CA97-E1ED-47D4-A809-F0CFE71BE89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662EC-DCEC-4512-AE80-D923CAE56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11ED-C506-41B1-B276-885C6CA2A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05812-B6F5-4F27-8DCC-76BDAFBE96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6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2FFEEE-4B5D-4EB1-96D6-2C067F58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39153-A587-4097-99D8-4DAA2F7E6B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B3791F-E9F1-43F6-8FB7-46448FF2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99D9C-3DAD-4AA3-B933-74AE00FA7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A0BE84-E688-4DE9-B464-0E94BF1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25F02-715B-4CCC-BCF2-032A25E0BD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8E72E9-5AC0-42D4-B243-4861FE0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B95DF-EC7C-476A-B7C0-BB6A821761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DB5E5D-8970-4AE9-A450-4AC5B320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1E03B-68EC-4782-A20E-B6D87EC7C9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26C02A-7CBD-47F3-9E33-9C69E490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724A-9EEA-4040-9DB5-86F6C8DA14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BD5BF7-E66B-4575-A314-0CF6C0E6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9FD86-B240-421D-A9E0-1D1B93D9C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A739AE-8356-4837-BAC8-F3A1A9AD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BC008-EF8C-4D5A-B037-F38106D4AF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529D75-CE75-43BA-B4A2-94A4CEDE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FE15E-3E2A-49D2-8178-FEB1650783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DC7CF4-F216-4C06-B7C0-23BF0D00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28BAE-04A3-4AA8-9714-8337DDC84B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170156-C765-477F-9A5E-1772429B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60C4E-0418-4878-8592-855EDF8D2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2C790C-0549-4AAA-8639-25B81460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D4F58-4FF4-429E-AEE8-2E68B968F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E28D63-14A9-490D-8543-771E9888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030D1-3B41-4E31-8398-2918A298B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CC8996-B58D-4A7F-AC18-D9C5523A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E1BB1-B75B-4BEA-992A-2E6331A76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F27809-17A7-4B14-AEF0-4362046A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D338E-8A88-486D-BFFF-776AD3C53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D73B0D-C204-49B3-B53B-06F0AB30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458B2-417A-460C-AA85-DF406443E4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7F7A18-AE43-4EB6-A7DC-CFC340F2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7C98D-E2C4-40B9-861F-E8022F853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35FF45-5100-4333-8A95-A09C5541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কীওয়ার্ড (</a:t>
            </a:r>
            <a:r>
              <a:rPr lang="en-US" sz="2800" b="1">
                <a:ln w="0"/>
              </a:rPr>
              <a:t>Keyword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A0C4C-0C1F-4BA6-87C8-B5F1BEF83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2CB88-A4F4-49EB-AF5D-EAE989B2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9CFD7-38B3-4EBD-BEA0-E8E1C2B5E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B62B49-D5D8-4216-9316-27C85FD2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36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36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CEDFD-C405-4394-8E62-C3496F26C2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3245C4-F43C-4B8F-9CE6-1A27E0C0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75D93-76B5-472B-904E-2E96998B0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F55251-0492-4D0A-B473-516BE1B2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E24BD-1C9C-42DA-8E17-E410862312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5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0773FD-7551-4822-87DD-1423DDC1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96B22-FD4A-4868-B523-7F201F089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BD3241-E151-473A-ABBA-D9BD4D3C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4209-73D5-45C0-B212-E78CD4C48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C9F79C-947B-4EE9-A12F-0FBD221D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F775A-466B-427A-87DF-7888380720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FFCD3C-0976-4966-A390-C4ED5434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ED6EA-DFAD-4AFF-AD11-48E08CDD4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34B078-05CC-4631-90B6-E78B97BB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অপারেটর, অপারেন্ড ও এক্সপ্রেশন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D99DC-4A88-4BAC-895F-4ABD0E5F3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On-screen Show (4:3)</PresentationFormat>
  <Paragraphs>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অপারেটর, অপারেন্ড ও এক্সপ্রেশন</vt:lpstr>
      <vt:lpstr>কীওয়ার্ড (Keyword)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2019-07-20T12:40:39Z</dcterms:created>
  <dcterms:modified xsi:type="dcterms:W3CDTF">2019-07-20T12:40:39Z</dcterms:modified>
</cp:coreProperties>
</file>